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slideLayouts/slideLayout247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Layouts/slideLayout225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theme/theme21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219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23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Masters/slideMaster17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Layouts/slideLayout227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Masters/slideMaster13.xml" ContentType="application/vnd.openxmlformats-officedocument.presentationml.slideMaster+xml"/>
  <Override PartName="/ppt/commentAuthors.xml" ContentType="application/vnd.openxmlformats-officedocument.presentationml.commentAuthors+xml"/>
  <Override PartName="/ppt/slideLayouts/slideLayout100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8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217.xml" ContentType="application/vnd.openxmlformats-officedocument.presentationml.slideLayout+xml"/>
  <Override PartName="/ppt/theme/theme17.xml" ContentType="application/vnd.openxmlformats-officedocument.theme+xml"/>
  <Override PartName="/ppt/slideLayouts/slideLayout23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theme/theme14.xml" ContentType="application/vnd.openxmlformats-officedocument.theme+xml"/>
  <Override PartName="/ppt/slideLayouts/slideLayout243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94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248.xml" ContentType="application/vnd.openxmlformats-officedocument.presentationml.slideLayout+xml"/>
  <Override PartName="/ppt/theme/theme19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215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240.xml" ContentType="application/vnd.openxmlformats-officedocument.presentationml.slideLayout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948" r:id="rId3"/>
    <p:sldMasterId id="2147483964" r:id="rId4"/>
    <p:sldMasterId id="2147483980" r:id="rId5"/>
    <p:sldMasterId id="2147483996" r:id="rId6"/>
    <p:sldMasterId id="2147484012" r:id="rId7"/>
    <p:sldMasterId id="2147484027" r:id="rId8"/>
    <p:sldMasterId id="2147484042" r:id="rId9"/>
    <p:sldMasterId id="2147484095" r:id="rId10"/>
    <p:sldMasterId id="2147484110" r:id="rId11"/>
    <p:sldMasterId id="2147484122" r:id="rId12"/>
    <p:sldMasterId id="2147484170" r:id="rId13"/>
    <p:sldMasterId id="2147484185" r:id="rId14"/>
    <p:sldMasterId id="2147484240" r:id="rId15"/>
    <p:sldMasterId id="2147484264" r:id="rId16"/>
    <p:sldMasterId id="2147484279" r:id="rId17"/>
    <p:sldMasterId id="2147484305" r:id="rId18"/>
    <p:sldMasterId id="2147484317" r:id="rId19"/>
  </p:sldMasterIdLst>
  <p:notesMasterIdLst>
    <p:notesMasterId r:id="rId24"/>
  </p:notesMasterIdLst>
  <p:handoutMasterIdLst>
    <p:handoutMasterId r:id="rId25"/>
  </p:handoutMasterIdLst>
  <p:sldIdLst>
    <p:sldId id="504" r:id="rId20"/>
    <p:sldId id="506" r:id="rId21"/>
    <p:sldId id="507" r:id="rId22"/>
    <p:sldId id="505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vin" initials="cs" lastIdx="4" clrIdx="0"/>
  <p:cmAuthor id="1" name="skurapati" initials="sk" lastIdx="2" clrIdx="1"/>
  <p:cmAuthor id="2" name="Bradke, Peg (Peg) M." initials="BP(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EFF2F5"/>
    <a:srgbClr val="339966"/>
    <a:srgbClr val="006600"/>
    <a:srgbClr val="FFFF66"/>
    <a:srgbClr val="FFFF00"/>
    <a:srgbClr val="25714B"/>
    <a:srgbClr val="111111"/>
    <a:srgbClr val="1C1C1C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9" autoAdjust="0"/>
    <p:restoredTop sz="74747" autoAdjust="0"/>
  </p:normalViewPr>
  <p:slideViewPr>
    <p:cSldViewPr>
      <p:cViewPr>
        <p:scale>
          <a:sx n="60" d="100"/>
          <a:sy n="60" d="100"/>
        </p:scale>
        <p:origin x="-1578" y="-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2" y="-9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2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4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173"/>
            <a:ext cx="3170764" cy="480388"/>
          </a:xfrm>
          <a:prstGeom prst="rect">
            <a:avLst/>
          </a:prstGeom>
        </p:spPr>
        <p:txBody>
          <a:bodyPr vert="horz" lIns="95610" tIns="47805" rIns="95610" bIns="4780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49" y="9119173"/>
            <a:ext cx="3170763" cy="480388"/>
          </a:xfrm>
          <a:prstGeom prst="rect">
            <a:avLst/>
          </a:prstGeom>
        </p:spPr>
        <p:txBody>
          <a:bodyPr vert="horz" lIns="95610" tIns="47805" rIns="95610" bIns="47805" rtlCol="0" anchor="b"/>
          <a:lstStyle>
            <a:lvl1pPr algn="r">
              <a:defRPr sz="1300"/>
            </a:lvl1pPr>
          </a:lstStyle>
          <a:p>
            <a:fld id="{A890533C-9927-4247-BC03-B69BC5F76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7528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8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6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8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88917DA-2F73-4392-8C10-175091277D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8858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DE37E1-D7CF-41EB-9CEE-8DE68CC10F8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5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9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HI_Logo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28613"/>
            <a:ext cx="3043238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i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1375511-B2DB-496A-94C4-E0DA26883B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16895-56A3-4E58-8A27-5B4137449C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2973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CFCCE-F30D-45D8-8CEC-706E6D8E3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14800" y="6172200"/>
            <a:ext cx="914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277F2-16F5-4024-890C-E54B52E5DB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213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213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1823799-7C12-474D-A089-30324F48E1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HI_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28600"/>
            <a:ext cx="304800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i="1">
                <a:solidFill>
                  <a:srgbClr val="226A55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HI_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25438"/>
            <a:ext cx="3048000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i="1">
                <a:solidFill>
                  <a:srgbClr val="226A55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43A86-1A23-4717-909A-63FAC33D5C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2973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64CC7-1DEC-4DFF-9E92-8F9C576532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14800" y="6172200"/>
            <a:ext cx="914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71D1B-62C1-4928-B7F8-EEF93B1EC1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HI_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28600"/>
            <a:ext cx="304800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i="1">
                <a:solidFill>
                  <a:srgbClr val="226A55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CB95FC7-7EDD-489B-81DA-1712BE96F5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43A86-1A23-4717-909A-63FAC33D5C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2973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64CC7-1DEC-4DFF-9E92-8F9C576532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14800" y="6172200"/>
            <a:ext cx="914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71D1B-62C1-4928-B7F8-EEF93B1EC1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F5BF4BB-4B48-41A7-9A93-9BAE9D9A3C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3434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3434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CC9A-8AED-436C-9884-6C935243B3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EFB95932-5E19-4125-8422-7682562DB5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377CD-B177-415E-97B6-34CCC77492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3E332-D46E-4BF7-97A2-E30D9B1A89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FBBB7-F949-48F3-9BE4-D5B87BB02D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CBD01-EC21-45BD-B8C2-ACC5C0DC25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E6FC4-5E9C-4B3A-BF0A-9819ABA8A3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518E3-8BB4-4502-B6B3-AF375660E9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AE9BD-1D93-4935-B65D-1A644DE54E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162F1-C1E5-42EC-A3C5-31F364DA0A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EB085-5358-4626-8370-12171014D6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72A45-826E-4943-94F6-CB721ED623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4E65C81-DDC8-4558-9AB1-824770EBFB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HI_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25438"/>
            <a:ext cx="3048000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0" descr="logo_ho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46878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i="1">
                <a:solidFill>
                  <a:srgbClr val="226A55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F54EDB7C-FE02-4D47-99F8-542D363E3A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472DF700-4501-4EE3-9700-634A463F45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2973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939FD2BC-68FE-4047-A75D-58AE9710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14800" y="6172200"/>
            <a:ext cx="914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F74FE27-6709-4366-AF30-35F195BB1D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HI_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81000"/>
            <a:ext cx="304800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i="1">
                <a:solidFill>
                  <a:srgbClr val="226A55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97798157-05AC-402B-ABF0-F647F187AF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1879C2C-0EE7-4223-A388-9125DA2391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7271EE2-1CC2-4BDE-A6F7-C90969AA9A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04C9043-E9EC-41F4-90F5-CC1E240278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961D783D-1895-4DB4-A1A0-619D55987D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73B372B-FB32-4C2A-B036-0AFFAD2B27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6B5EB0F-E41F-4FB6-93D2-DCB5D10400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F866E1D-B736-4E89-89A7-150DC0B0DA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F7283E6E-9330-43EB-9F95-0135BD75E0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EBDC87A5-F74B-4551-BD2C-18CD8D998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DEAF60A-3849-4C89-9B00-CDA5C06288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071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4288"/>
            <a:ext cx="4038600" cy="2073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F029082-4CE8-4452-8D27-F561086518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2973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9A80FF9F-7984-4AD6-8B0E-582245CBCB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2973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9DC198A3-F17D-4D93-81A5-91D7401D3C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HI_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25438"/>
            <a:ext cx="3048000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i="1">
                <a:solidFill>
                  <a:srgbClr val="226A55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EA2A0-3367-45A2-BA0A-A83F3091F5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FD5AB6E-FA46-4499-B276-31D38F0060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6A7FC-973A-4E53-B4A5-9F38B9E71C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9ED5E-E6A2-474A-9BAF-EC760684E4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5CEFD-3B75-4608-AB6D-87C2DC507B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5E0F9-EB26-408E-AC03-A654395856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C9DFA-20FE-4E5E-B9EE-DDCF372C22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E42D3-2812-4481-A291-806C67BAA1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EB62F-256D-4E14-9A3B-3931AFE1F3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3B15-8E04-42DB-951C-5FB95732BD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EAA6F-6257-4315-BB47-66510EC328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HI_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25438"/>
            <a:ext cx="3048000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i="1">
                <a:solidFill>
                  <a:srgbClr val="226A55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CE878D8-D9B7-44C8-B718-8F461C5C4F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4CA3ACF5-95DA-4B94-AB0C-1002999CA3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16895-56A3-4E58-8A27-5B4137449C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F152524-6E2C-4D12-B4BA-0D1FC889D1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2973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CFCCE-F30D-45D8-8CEC-706E6D8E3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14800" y="6172200"/>
            <a:ext cx="914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277F2-16F5-4024-890C-E54B52E5DB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CC9A-8AED-436C-9884-6C935243B3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377CD-B177-415E-97B6-34CCC77492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3E332-D46E-4BF7-97A2-E30D9B1A89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FBBB7-F949-48F3-9BE4-D5B87BB02D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CBD01-EC21-45BD-B8C2-ACC5C0DC25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E6FC4-5E9C-4B3A-BF0A-9819ABA8A3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518E3-8BB4-4502-B6B3-AF375660E9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22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22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017B766-DCD6-427F-918A-449C1A16AC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AE9BD-1D93-4935-B65D-1A644DE54E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162F1-C1E5-42EC-A3C5-31F364DA0A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EB085-5358-4626-8370-12171014D6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72A45-826E-4943-94F6-CB721ED623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CC9A-8AED-436C-9884-6C935243B3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377CD-B177-415E-97B6-34CCC77492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3E332-D46E-4BF7-97A2-E30D9B1A89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FBBB7-F949-48F3-9BE4-D5B87BB02D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CBD01-EC21-45BD-B8C2-ACC5C0DC25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E6FC4-5E9C-4B3A-BF0A-9819ABA8A3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FFFDBE7-3088-4F83-967C-9051A57A8D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518E3-8BB4-4502-B6B3-AF375660E9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AE9BD-1D93-4935-B65D-1A644DE54E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162F1-C1E5-42EC-A3C5-31F364DA0A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EB085-5358-4626-8370-12171014D6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72A45-826E-4943-94F6-CB721ED623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HI_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25438"/>
            <a:ext cx="3048000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0" descr="logo_ho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46878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i="1">
                <a:solidFill>
                  <a:srgbClr val="226A55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i="1">
                <a:solidFill>
                  <a:srgbClr val="226A55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9C32B055-AB08-4410-976A-FA7B223362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2973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91AA938-85D6-4ED2-B8EB-E780CA8C33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14800" y="6172200"/>
            <a:ext cx="914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69B01E6-294D-4B51-8946-61DBEC57E2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60" baseline="0"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2571BEB-735A-4BA0-99FC-A0B78BBC7F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3BA9F-77CD-4F0B-9884-B115DC8967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2973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28B54-62FF-455E-9E45-B70C2A12D3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HI_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25438"/>
            <a:ext cx="3048000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i="1">
                <a:solidFill>
                  <a:srgbClr val="226A55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5" name="Picture 6" descr="logo_icic-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050" y="146050"/>
            <a:ext cx="3373438" cy="16652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9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9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4B72CEC-3A5B-4643-86E9-4EDFEF6524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fld id="{37F036EE-D250-4997-A01F-666901B50C6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2973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fld id="{5C6662C5-3D43-45D9-AAF7-2CF8B90E218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14800" y="6172200"/>
            <a:ext cx="9144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fld id="{F8EAE9DC-1653-442C-A14C-DE0E7307CBE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BB9D21C-70EF-481B-A545-D9DBCB55AB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1_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2973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fld id="{F8EAE9DC-1653-442C-A14C-DE0E7307CBE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HI_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25438"/>
            <a:ext cx="3048000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i="1">
                <a:solidFill>
                  <a:srgbClr val="226A55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5" name="Picture 6" descr="logo_icic-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050" y="146050"/>
            <a:ext cx="3373438" cy="16652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BEE402D-E01B-4C6B-B486-D27BCD6708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fld id="{37F036EE-D250-4997-A01F-666901B50C6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2973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fld id="{5C6662C5-3D43-45D9-AAF7-2CF8B90E218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14800" y="6172200"/>
            <a:ext cx="9144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fld id="{F8EAE9DC-1653-442C-A14C-DE0E7307CBE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1_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2973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fld id="{F8EAE9DC-1653-442C-A14C-DE0E7307CBE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HI_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25438"/>
            <a:ext cx="3048000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i="1">
                <a:solidFill>
                  <a:srgbClr val="226A55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5" name="Picture 6" descr="logo_icic-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050" y="146050"/>
            <a:ext cx="3373438" cy="16652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36FC46D6-2C05-4C8C-81B5-0CDA2D795F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fld id="{37F036EE-D250-4997-A01F-666901B50C6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2973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fld id="{5C6662C5-3D43-45D9-AAF7-2CF8B90E218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14800" y="6172200"/>
            <a:ext cx="9144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fld id="{F8EAE9DC-1653-442C-A14C-DE0E7307CBE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959769E3-7D21-4B8D-A816-8E735649FC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 dirty="0"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1_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2973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fld id="{F8EAE9DC-1653-442C-A14C-DE0E7307CBE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HI_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25438"/>
            <a:ext cx="3048000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0" descr="logo_hom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46878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i="1">
                <a:solidFill>
                  <a:srgbClr val="226A55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F738D963-6ACA-4264-BA7B-DC9B913761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FA4DF-0BD0-4860-BA26-D9FBB2CD60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2973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2916A-3969-4781-B1F5-46925F477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14800" y="6172200"/>
            <a:ext cx="914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4341F-BAF5-4380-A8E1-779F9FB3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825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676400" y="6153150"/>
            <a:ext cx="525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HI_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25438"/>
            <a:ext cx="3048000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i="1">
                <a:solidFill>
                  <a:srgbClr val="226A55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6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5.xml"/><Relationship Id="rId2" Type="http://schemas.openxmlformats.org/officeDocument/2006/relationships/slideLayout" Target="../slideLayouts/slideLayout12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5" Type="http://schemas.openxmlformats.org/officeDocument/2006/relationships/theme" Target="../theme/theme10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Relationship Id="rId14" Type="http://schemas.openxmlformats.org/officeDocument/2006/relationships/slideLayout" Target="../slideLayouts/slideLayout13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5.xml"/><Relationship Id="rId3" Type="http://schemas.openxmlformats.org/officeDocument/2006/relationships/slideLayout" Target="../slideLayouts/slideLayout140.xml"/><Relationship Id="rId7" Type="http://schemas.openxmlformats.org/officeDocument/2006/relationships/slideLayout" Target="../slideLayouts/slideLayout144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39.xml"/><Relationship Id="rId1" Type="http://schemas.openxmlformats.org/officeDocument/2006/relationships/slideLayout" Target="../slideLayouts/slideLayout138.xml"/><Relationship Id="rId6" Type="http://schemas.openxmlformats.org/officeDocument/2006/relationships/slideLayout" Target="../slideLayouts/slideLayout143.xml"/><Relationship Id="rId11" Type="http://schemas.openxmlformats.org/officeDocument/2006/relationships/slideLayout" Target="../slideLayouts/slideLayout148.xml"/><Relationship Id="rId5" Type="http://schemas.openxmlformats.org/officeDocument/2006/relationships/slideLayout" Target="../slideLayouts/slideLayout142.xml"/><Relationship Id="rId10" Type="http://schemas.openxmlformats.org/officeDocument/2006/relationships/slideLayout" Target="../slideLayouts/slideLayout147.xml"/><Relationship Id="rId4" Type="http://schemas.openxmlformats.org/officeDocument/2006/relationships/slideLayout" Target="../slideLayouts/slideLayout141.xml"/><Relationship Id="rId9" Type="http://schemas.openxmlformats.org/officeDocument/2006/relationships/slideLayout" Target="../slideLayouts/slideLayout146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6.xml"/><Relationship Id="rId3" Type="http://schemas.openxmlformats.org/officeDocument/2006/relationships/slideLayout" Target="../slideLayouts/slideLayout151.xml"/><Relationship Id="rId7" Type="http://schemas.openxmlformats.org/officeDocument/2006/relationships/slideLayout" Target="../slideLayouts/slideLayout155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50.xml"/><Relationship Id="rId1" Type="http://schemas.openxmlformats.org/officeDocument/2006/relationships/slideLayout" Target="../slideLayouts/slideLayout149.xml"/><Relationship Id="rId6" Type="http://schemas.openxmlformats.org/officeDocument/2006/relationships/slideLayout" Target="../slideLayouts/slideLayout154.xml"/><Relationship Id="rId11" Type="http://schemas.openxmlformats.org/officeDocument/2006/relationships/slideLayout" Target="../slideLayouts/slideLayout159.xml"/><Relationship Id="rId5" Type="http://schemas.openxmlformats.org/officeDocument/2006/relationships/slideLayout" Target="../slideLayouts/slideLayout153.xml"/><Relationship Id="rId10" Type="http://schemas.openxmlformats.org/officeDocument/2006/relationships/slideLayout" Target="../slideLayouts/slideLayout158.xml"/><Relationship Id="rId4" Type="http://schemas.openxmlformats.org/officeDocument/2006/relationships/slideLayout" Target="../slideLayouts/slideLayout152.xml"/><Relationship Id="rId9" Type="http://schemas.openxmlformats.org/officeDocument/2006/relationships/slideLayout" Target="../slideLayouts/slideLayout157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7.xml"/><Relationship Id="rId13" Type="http://schemas.openxmlformats.org/officeDocument/2006/relationships/slideLayout" Target="../slideLayouts/slideLayout172.xml"/><Relationship Id="rId3" Type="http://schemas.openxmlformats.org/officeDocument/2006/relationships/slideLayout" Target="../slideLayouts/slideLayout162.xml"/><Relationship Id="rId7" Type="http://schemas.openxmlformats.org/officeDocument/2006/relationships/slideLayout" Target="../slideLayouts/slideLayout166.xml"/><Relationship Id="rId12" Type="http://schemas.openxmlformats.org/officeDocument/2006/relationships/slideLayout" Target="../slideLayouts/slideLayout171.xml"/><Relationship Id="rId2" Type="http://schemas.openxmlformats.org/officeDocument/2006/relationships/slideLayout" Target="../slideLayouts/slideLayout161.xml"/><Relationship Id="rId1" Type="http://schemas.openxmlformats.org/officeDocument/2006/relationships/slideLayout" Target="../slideLayouts/slideLayout160.xml"/><Relationship Id="rId6" Type="http://schemas.openxmlformats.org/officeDocument/2006/relationships/slideLayout" Target="../slideLayouts/slideLayout165.xml"/><Relationship Id="rId11" Type="http://schemas.openxmlformats.org/officeDocument/2006/relationships/slideLayout" Target="../slideLayouts/slideLayout170.xml"/><Relationship Id="rId5" Type="http://schemas.openxmlformats.org/officeDocument/2006/relationships/slideLayout" Target="../slideLayouts/slideLayout164.xml"/><Relationship Id="rId15" Type="http://schemas.openxmlformats.org/officeDocument/2006/relationships/theme" Target="../theme/theme13.xml"/><Relationship Id="rId10" Type="http://schemas.openxmlformats.org/officeDocument/2006/relationships/slideLayout" Target="../slideLayouts/slideLayout169.xml"/><Relationship Id="rId4" Type="http://schemas.openxmlformats.org/officeDocument/2006/relationships/slideLayout" Target="../slideLayouts/slideLayout163.xml"/><Relationship Id="rId9" Type="http://schemas.openxmlformats.org/officeDocument/2006/relationships/slideLayout" Target="../slideLayouts/slideLayout168.xml"/><Relationship Id="rId14" Type="http://schemas.openxmlformats.org/officeDocument/2006/relationships/slideLayout" Target="../slideLayouts/slideLayout17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1.xml"/><Relationship Id="rId13" Type="http://schemas.openxmlformats.org/officeDocument/2006/relationships/slideLayout" Target="../slideLayouts/slideLayout186.xml"/><Relationship Id="rId3" Type="http://schemas.openxmlformats.org/officeDocument/2006/relationships/slideLayout" Target="../slideLayouts/slideLayout176.xml"/><Relationship Id="rId7" Type="http://schemas.openxmlformats.org/officeDocument/2006/relationships/slideLayout" Target="../slideLayouts/slideLayout180.xml"/><Relationship Id="rId12" Type="http://schemas.openxmlformats.org/officeDocument/2006/relationships/slideLayout" Target="../slideLayouts/slideLayout185.xml"/><Relationship Id="rId2" Type="http://schemas.openxmlformats.org/officeDocument/2006/relationships/slideLayout" Target="../slideLayouts/slideLayout175.xml"/><Relationship Id="rId1" Type="http://schemas.openxmlformats.org/officeDocument/2006/relationships/slideLayout" Target="../slideLayouts/slideLayout174.xml"/><Relationship Id="rId6" Type="http://schemas.openxmlformats.org/officeDocument/2006/relationships/slideLayout" Target="../slideLayouts/slideLayout179.xml"/><Relationship Id="rId11" Type="http://schemas.openxmlformats.org/officeDocument/2006/relationships/slideLayout" Target="../slideLayouts/slideLayout184.xml"/><Relationship Id="rId5" Type="http://schemas.openxmlformats.org/officeDocument/2006/relationships/slideLayout" Target="../slideLayouts/slideLayout178.xml"/><Relationship Id="rId15" Type="http://schemas.openxmlformats.org/officeDocument/2006/relationships/theme" Target="../theme/theme14.xml"/><Relationship Id="rId10" Type="http://schemas.openxmlformats.org/officeDocument/2006/relationships/slideLayout" Target="../slideLayouts/slideLayout183.xml"/><Relationship Id="rId4" Type="http://schemas.openxmlformats.org/officeDocument/2006/relationships/slideLayout" Target="../slideLayouts/slideLayout177.xml"/><Relationship Id="rId9" Type="http://schemas.openxmlformats.org/officeDocument/2006/relationships/slideLayout" Target="../slideLayouts/slideLayout182.xml"/><Relationship Id="rId14" Type="http://schemas.openxmlformats.org/officeDocument/2006/relationships/slideLayout" Target="../slideLayouts/slideLayout187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13" Type="http://schemas.openxmlformats.org/officeDocument/2006/relationships/slideLayout" Target="../slideLayouts/slideLayout211.xml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slideLayout" Target="../slideLayouts/slideLayout210.xml"/><Relationship Id="rId2" Type="http://schemas.openxmlformats.org/officeDocument/2006/relationships/slideLayout" Target="../slideLayouts/slideLayout200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5" Type="http://schemas.openxmlformats.org/officeDocument/2006/relationships/theme" Target="../theme/theme16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Relationship Id="rId14" Type="http://schemas.openxmlformats.org/officeDocument/2006/relationships/slideLayout" Target="../slideLayouts/slideLayout212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1.xml"/><Relationship Id="rId3" Type="http://schemas.openxmlformats.org/officeDocument/2006/relationships/slideLayout" Target="../slideLayouts/slideLayout226.xml"/><Relationship Id="rId7" Type="http://schemas.openxmlformats.org/officeDocument/2006/relationships/slideLayout" Target="../slideLayouts/slideLayout230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225.xml"/><Relationship Id="rId1" Type="http://schemas.openxmlformats.org/officeDocument/2006/relationships/slideLayout" Target="../slideLayouts/slideLayout224.xml"/><Relationship Id="rId6" Type="http://schemas.openxmlformats.org/officeDocument/2006/relationships/slideLayout" Target="../slideLayouts/slideLayout229.xml"/><Relationship Id="rId11" Type="http://schemas.openxmlformats.org/officeDocument/2006/relationships/slideLayout" Target="../slideLayouts/slideLayout234.xml"/><Relationship Id="rId5" Type="http://schemas.openxmlformats.org/officeDocument/2006/relationships/slideLayout" Target="../slideLayouts/slideLayout228.xml"/><Relationship Id="rId10" Type="http://schemas.openxmlformats.org/officeDocument/2006/relationships/slideLayout" Target="../slideLayouts/slideLayout233.xml"/><Relationship Id="rId4" Type="http://schemas.openxmlformats.org/officeDocument/2006/relationships/slideLayout" Target="../slideLayouts/slideLayout227.xml"/><Relationship Id="rId9" Type="http://schemas.openxmlformats.org/officeDocument/2006/relationships/slideLayout" Target="../slideLayouts/slideLayout232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2.xml"/><Relationship Id="rId13" Type="http://schemas.openxmlformats.org/officeDocument/2006/relationships/slideLayout" Target="../slideLayouts/slideLayout247.xml"/><Relationship Id="rId3" Type="http://schemas.openxmlformats.org/officeDocument/2006/relationships/slideLayout" Target="../slideLayouts/slideLayout237.xml"/><Relationship Id="rId7" Type="http://schemas.openxmlformats.org/officeDocument/2006/relationships/slideLayout" Target="../slideLayouts/slideLayout241.xml"/><Relationship Id="rId12" Type="http://schemas.openxmlformats.org/officeDocument/2006/relationships/slideLayout" Target="../slideLayouts/slideLayout246.xml"/><Relationship Id="rId2" Type="http://schemas.openxmlformats.org/officeDocument/2006/relationships/slideLayout" Target="../slideLayouts/slideLayout236.xml"/><Relationship Id="rId1" Type="http://schemas.openxmlformats.org/officeDocument/2006/relationships/slideLayout" Target="../slideLayouts/slideLayout235.xml"/><Relationship Id="rId6" Type="http://schemas.openxmlformats.org/officeDocument/2006/relationships/slideLayout" Target="../slideLayouts/slideLayout240.xml"/><Relationship Id="rId11" Type="http://schemas.openxmlformats.org/officeDocument/2006/relationships/slideLayout" Target="../slideLayouts/slideLayout245.xml"/><Relationship Id="rId5" Type="http://schemas.openxmlformats.org/officeDocument/2006/relationships/slideLayout" Target="../slideLayouts/slideLayout239.xml"/><Relationship Id="rId15" Type="http://schemas.openxmlformats.org/officeDocument/2006/relationships/theme" Target="../theme/theme19.xml"/><Relationship Id="rId10" Type="http://schemas.openxmlformats.org/officeDocument/2006/relationships/slideLayout" Target="../slideLayouts/slideLayout244.xml"/><Relationship Id="rId4" Type="http://schemas.openxmlformats.org/officeDocument/2006/relationships/slideLayout" Target="../slideLayouts/slideLayout238.xml"/><Relationship Id="rId9" Type="http://schemas.openxmlformats.org/officeDocument/2006/relationships/slideLayout" Target="../slideLayouts/slideLayout243.xml"/><Relationship Id="rId14" Type="http://schemas.openxmlformats.org/officeDocument/2006/relationships/slideLayout" Target="../slideLayouts/slideLayout24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38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53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slideLayout" Target="../slideLayouts/slideLayout79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68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slideLayout" Target="../slideLayouts/slideLayout8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slideLayout" Target="../slideLayouts/slideLayout94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Relationship Id="rId14" Type="http://schemas.openxmlformats.org/officeDocument/2006/relationships/slideLayout" Target="../slideLayouts/slideLayout9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2" Type="http://schemas.openxmlformats.org/officeDocument/2006/relationships/slideLayout" Target="../slideLayouts/slideLayout97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Relationship Id="rId14" Type="http://schemas.openxmlformats.org/officeDocument/2006/relationships/slideLayout" Target="../slideLayouts/slideLayout10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7.xml"/><Relationship Id="rId13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116.xml"/><Relationship Id="rId12" Type="http://schemas.openxmlformats.org/officeDocument/2006/relationships/slideLayout" Target="../slideLayouts/slideLayout121.xml"/><Relationship Id="rId2" Type="http://schemas.openxmlformats.org/officeDocument/2006/relationships/slideLayout" Target="../slideLayouts/slideLayout111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10.xml"/><Relationship Id="rId6" Type="http://schemas.openxmlformats.org/officeDocument/2006/relationships/slideLayout" Target="../slideLayouts/slideLayout115.xml"/><Relationship Id="rId11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4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119.xml"/><Relationship Id="rId4" Type="http://schemas.openxmlformats.org/officeDocument/2006/relationships/slideLayout" Target="../slideLayouts/slideLayout113.xml"/><Relationship Id="rId9" Type="http://schemas.openxmlformats.org/officeDocument/2006/relationships/slideLayout" Target="../slideLayouts/slideLayout118.xml"/><Relationship Id="rId14" Type="http://schemas.openxmlformats.org/officeDocument/2006/relationships/slideLayout" Target="../slideLayouts/slideLayout1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124A"/>
            </a:gs>
            <a:gs pos="100000">
              <a:srgbClr val="00279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028" name="Picture 7" descr="IHI_LogoWhi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9000" y="6019800"/>
            <a:ext cx="1700213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01625" y="1249363"/>
            <a:ext cx="8537575" cy="460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153150"/>
            <a:ext cx="525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53150"/>
            <a:ext cx="91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11094D5-C3F5-4DB0-941A-E3CAE6E74B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7172" name="Picture 7" descr="IHI_LogoColor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39000" y="6019800"/>
            <a:ext cx="1676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28600" y="1249363"/>
            <a:ext cx="8720138" cy="46037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226A55"/>
              </a:gs>
            </a:gsLst>
            <a:lin ang="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153150"/>
            <a:ext cx="541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51563"/>
            <a:ext cx="91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12DBE4D2-9BFA-4649-9449-525D64567D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  <p:sldLayoutId id="2147484107" r:id="rId12"/>
    <p:sldLayoutId id="2147484108" r:id="rId13"/>
    <p:sldLayoutId id="2147484109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─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Two Lines</a:t>
            </a: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152400" y="6248400"/>
            <a:ext cx="883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152400" y="6096000"/>
            <a:ext cx="7848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200" dirty="0">
              <a:solidFill>
                <a:srgbClr val="000000"/>
              </a:solidFill>
              <a:latin typeface="Verdana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12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365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990600"/>
            <a:ext cx="8839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" name="Group 32"/>
          <p:cNvGrpSpPr>
            <a:grpSpLocks/>
          </p:cNvGrpSpPr>
          <p:nvPr userDrawn="1"/>
        </p:nvGrpSpPr>
        <p:grpSpPr bwMode="auto">
          <a:xfrm>
            <a:off x="8029575" y="5865813"/>
            <a:ext cx="1143000" cy="914400"/>
            <a:chOff x="5058" y="3695"/>
            <a:chExt cx="720" cy="576"/>
          </a:xfrm>
        </p:grpSpPr>
        <p:sp>
          <p:nvSpPr>
            <p:cNvPr id="1057" name="Oval 33"/>
            <p:cNvSpPr>
              <a:spLocks noChangeArrowheads="1"/>
            </p:cNvSpPr>
            <p:nvPr userDrawn="1"/>
          </p:nvSpPr>
          <p:spPr bwMode="auto">
            <a:xfrm>
              <a:off x="5128" y="3695"/>
              <a:ext cx="576" cy="57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58" name="Text Box 34"/>
            <p:cNvSpPr txBox="1">
              <a:spLocks noChangeArrowheads="1"/>
            </p:cNvSpPr>
            <p:nvPr userDrawn="1"/>
          </p:nvSpPr>
          <p:spPr bwMode="auto">
            <a:xfrm>
              <a:off x="5058" y="3855"/>
              <a:ext cx="72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700" b="1" dirty="0">
                  <a:solidFill>
                    <a:srgbClr val="2E4D7B"/>
                  </a:solidFill>
                </a:rPr>
                <a:t>THE COMMONWEALTH</a:t>
              </a:r>
            </a:p>
            <a:p>
              <a:pPr algn="ctr">
                <a:defRPr/>
              </a:pPr>
              <a:r>
                <a:rPr lang="en-US" sz="700" b="1" dirty="0">
                  <a:solidFill>
                    <a:srgbClr val="2E4D7B"/>
                  </a:solidFill>
                </a:rPr>
                <a:t> FUND</a:t>
              </a:r>
            </a:p>
          </p:txBody>
        </p:sp>
      </p:grpSp>
      <p:sp>
        <p:nvSpPr>
          <p:cNvPr id="1059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37325"/>
            <a:ext cx="8077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1">
                <a:solidFill>
                  <a:srgbClr val="2E4D7B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0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FE8B10D-739E-4832-A2BC-7BF144C320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24" r:id="rId2"/>
    <p:sldLayoutId id="2147484125" r:id="rId3"/>
    <p:sldLayoutId id="2147484126" r:id="rId4"/>
    <p:sldLayoutId id="2147484127" r:id="rId5"/>
    <p:sldLayoutId id="2147484128" r:id="rId6"/>
    <p:sldLayoutId id="2147484129" r:id="rId7"/>
    <p:sldLayoutId id="2147484130" r:id="rId8"/>
    <p:sldLayoutId id="2147484131" r:id="rId9"/>
    <p:sldLayoutId id="2147484132" r:id="rId10"/>
    <p:sldLayoutId id="214748413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28600" y="1249363"/>
            <a:ext cx="8720138" cy="46037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226A55"/>
              </a:gs>
            </a:gsLst>
            <a:lin ang="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153150"/>
            <a:ext cx="541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51563"/>
            <a:ext cx="91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0F1BE38-9555-4E35-B679-1F77A06B8A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  <p:sldLayoutId id="2147484182" r:id="rId12"/>
    <p:sldLayoutId id="2147484183" r:id="rId13"/>
    <p:sldLayoutId id="214748418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─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28600" y="1249363"/>
            <a:ext cx="8720138" cy="46037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226A55"/>
              </a:gs>
            </a:gsLst>
            <a:lin ang="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153150"/>
            <a:ext cx="541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38600" y="6172200"/>
            <a:ext cx="91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0F9BC62-30D1-4D82-A2F6-E056F5402D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6" r:id="rId1"/>
    <p:sldLayoutId id="2147484187" r:id="rId2"/>
    <p:sldLayoutId id="2147484188" r:id="rId3"/>
    <p:sldLayoutId id="2147484189" r:id="rId4"/>
    <p:sldLayoutId id="2147484190" r:id="rId5"/>
    <p:sldLayoutId id="2147484191" r:id="rId6"/>
    <p:sldLayoutId id="2147484192" r:id="rId7"/>
    <p:sldLayoutId id="2147484193" r:id="rId8"/>
    <p:sldLayoutId id="2147484194" r:id="rId9"/>
    <p:sldLayoutId id="2147484195" r:id="rId10"/>
    <p:sldLayoutId id="2147484196" r:id="rId11"/>
    <p:sldLayoutId id="2147484197" r:id="rId12"/>
    <p:sldLayoutId id="2147484198" r:id="rId13"/>
    <p:sldLayoutId id="2147484199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─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028" name="Picture 7" descr="IHI_LogoColo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9000" y="6019800"/>
            <a:ext cx="1676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28600" y="1249363"/>
            <a:ext cx="8720138" cy="46037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226A55"/>
              </a:gs>
            </a:gsLst>
            <a:lin ang="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153150"/>
            <a:ext cx="541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51563"/>
            <a:ext cx="91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0E4FF1FB-AD9D-4D14-A501-4678A86F1D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  <p:sldLayoutId id="2147484242" r:id="rId2"/>
    <p:sldLayoutId id="2147484243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  <p:sldLayoutId id="214748425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─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4100" name="Picture 7" descr="IHI_LogoColor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39000" y="6019800"/>
            <a:ext cx="1676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28600" y="1249363"/>
            <a:ext cx="8720138" cy="46037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226A55"/>
              </a:gs>
            </a:gsLst>
            <a:lin ang="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153150"/>
            <a:ext cx="541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51563"/>
            <a:ext cx="91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F174990F-35BF-4DB3-9F46-1774D498D9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69" r:id="rId5"/>
    <p:sldLayoutId id="2147484270" r:id="rId6"/>
    <p:sldLayoutId id="2147484271" r:id="rId7"/>
    <p:sldLayoutId id="2147484272" r:id="rId8"/>
    <p:sldLayoutId id="2147484273" r:id="rId9"/>
    <p:sldLayoutId id="2147484274" r:id="rId10"/>
    <p:sldLayoutId id="2147484275" r:id="rId11"/>
    <p:sldLayoutId id="2147484276" r:id="rId12"/>
    <p:sldLayoutId id="2147484277" r:id="rId13"/>
    <p:sldLayoutId id="2147484278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─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0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FE8B10D-739E-4832-A2BC-7BF144C320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0" r:id="rId1"/>
    <p:sldLayoutId id="2147484281" r:id="rId2"/>
    <p:sldLayoutId id="2147484282" r:id="rId3"/>
    <p:sldLayoutId id="2147484283" r:id="rId4"/>
    <p:sldLayoutId id="2147484284" r:id="rId5"/>
    <p:sldLayoutId id="2147484285" r:id="rId6"/>
    <p:sldLayoutId id="2147484286" r:id="rId7"/>
    <p:sldLayoutId id="2147484287" r:id="rId8"/>
    <p:sldLayoutId id="2147484288" r:id="rId9"/>
    <p:sldLayoutId id="2147484289" r:id="rId10"/>
    <p:sldLayoutId id="21474842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0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FE8B10D-739E-4832-A2BC-7BF144C320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28600" y="1249363"/>
            <a:ext cx="8720138" cy="46037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226A55"/>
              </a:gs>
            </a:gsLst>
            <a:lin ang="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153150"/>
            <a:ext cx="541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51563"/>
            <a:ext cx="91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D1047D6-8732-44A4-94A6-5A6EE4A2FE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8" r:id="rId1"/>
    <p:sldLayoutId id="2147484319" r:id="rId2"/>
    <p:sldLayoutId id="2147484320" r:id="rId3"/>
    <p:sldLayoutId id="2147484321" r:id="rId4"/>
    <p:sldLayoutId id="2147484322" r:id="rId5"/>
    <p:sldLayoutId id="2147484323" r:id="rId6"/>
    <p:sldLayoutId id="2147484324" r:id="rId7"/>
    <p:sldLayoutId id="2147484325" r:id="rId8"/>
    <p:sldLayoutId id="2147484326" r:id="rId9"/>
    <p:sldLayoutId id="2147484327" r:id="rId10"/>
    <p:sldLayoutId id="2147484328" r:id="rId11"/>
    <p:sldLayoutId id="2147484329" r:id="rId12"/>
    <p:sldLayoutId id="2147484330" r:id="rId13"/>
    <p:sldLayoutId id="2147484331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─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2052" name="Picture 7" descr="IHI_LogoColo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39000" y="6019800"/>
            <a:ext cx="1676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28600" y="1249363"/>
            <a:ext cx="8720138" cy="46037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226A55"/>
              </a:gs>
            </a:gsLst>
            <a:lin ang="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153150"/>
            <a:ext cx="541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51563"/>
            <a:ext cx="91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28CDE93-0026-4811-BBCA-CE91868A6E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─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27652" name="Picture 7" descr="IHI_LogoColo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39000" y="6019800"/>
            <a:ext cx="1676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28600" y="1249363"/>
            <a:ext cx="8720138" cy="46037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226A55"/>
              </a:gs>
            </a:gsLst>
            <a:lin ang="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153150"/>
            <a:ext cx="541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51563"/>
            <a:ext cx="91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B988E47-FAA8-49E5-9A8C-AB372ADCB9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2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─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2052" name="Picture 7" descr="IHI_LogoColor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239000" y="6019800"/>
            <a:ext cx="1676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28600" y="1249363"/>
            <a:ext cx="8720138" cy="46037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226A55"/>
              </a:gs>
            </a:gsLst>
            <a:lin ang="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153150"/>
            <a:ext cx="541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charset="0"/>
              </a:defRPr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51563"/>
            <a:ext cx="91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fld id="{F8EAE9DC-1653-442C-A14C-DE0E7307CBE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─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2052" name="Picture 7" descr="IHI_LogoColor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239000" y="6019800"/>
            <a:ext cx="1676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28600" y="1249363"/>
            <a:ext cx="8720138" cy="46037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226A55"/>
              </a:gs>
            </a:gsLst>
            <a:lin ang="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153150"/>
            <a:ext cx="541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charset="0"/>
              </a:defRPr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51563"/>
            <a:ext cx="91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fld id="{F8EAE9DC-1653-442C-A14C-DE0E7307CBE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  <p:sldLayoutId id="2147483993" r:id="rId13"/>
    <p:sldLayoutId id="2147483994" r:id="rId14"/>
    <p:sldLayoutId id="2147483995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─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2052" name="Picture 7" descr="IHI_LogoColor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239000" y="6019800"/>
            <a:ext cx="1676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28600" y="1249363"/>
            <a:ext cx="8720138" cy="46037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226A55"/>
              </a:gs>
            </a:gsLst>
            <a:lin ang="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153150"/>
            <a:ext cx="541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charset="0"/>
              </a:defRPr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51563"/>
            <a:ext cx="91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 dirty="0" smtClean="0">
              <a:solidFill>
                <a:srgbClr val="000000"/>
              </a:solidFill>
            </a:endParaRPr>
          </a:p>
          <a:p>
            <a:fld id="{F8EAE9DC-1653-442C-A14C-DE0E7307CBE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  <p:sldLayoutId id="2147484009" r:id="rId13"/>
    <p:sldLayoutId id="2147484010" r:id="rId14"/>
    <p:sldLayoutId id="2147484011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─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3316" name="Picture 7" descr="IHI_LogoColor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39000" y="6019800"/>
            <a:ext cx="1676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28600" y="1249363"/>
            <a:ext cx="8720138" cy="46037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226A55"/>
              </a:gs>
            </a:gsLst>
            <a:lin ang="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153150"/>
            <a:ext cx="541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51563"/>
            <a:ext cx="91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AF832A5-14C1-4946-AC98-1054B39A43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  <p:sldLayoutId id="2147484024" r:id="rId12"/>
    <p:sldLayoutId id="2147484025" r:id="rId13"/>
    <p:sldLayoutId id="2147484026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─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4100" name="Picture 7" descr="IHI_LogoColor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39000" y="6019800"/>
            <a:ext cx="1676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28600" y="1249363"/>
            <a:ext cx="8720138" cy="46037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226A55"/>
              </a:gs>
            </a:gsLst>
            <a:lin ang="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153150"/>
            <a:ext cx="541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51563"/>
            <a:ext cx="91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F174990F-35BF-4DB3-9F46-1774D498D9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39" r:id="rId12"/>
    <p:sldLayoutId id="2147484040" r:id="rId13"/>
    <p:sldLayoutId id="2147484041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─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7172" name="Picture 7" descr="IHI_LogoColor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39000" y="6019800"/>
            <a:ext cx="1676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28600" y="1249363"/>
            <a:ext cx="8720138" cy="46037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226A55"/>
              </a:gs>
            </a:gsLst>
            <a:lin ang="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153150"/>
            <a:ext cx="541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51563"/>
            <a:ext cx="91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12DBE4D2-9BFA-4649-9449-525D64567D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  <p:sldLayoutId id="2147484055" r:id="rId13"/>
    <p:sldLayoutId id="2147484056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─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099" y="2286000"/>
            <a:ext cx="9144000" cy="1371600"/>
          </a:xfrm>
        </p:spPr>
        <p:txBody>
          <a:bodyPr/>
          <a:lstStyle/>
          <a:p>
            <a:pPr eaLnBrk="1" hangingPunct="1">
              <a:spcAft>
                <a:spcPts val="0"/>
              </a:spcAft>
            </a:pPr>
            <a:r>
              <a:rPr lang="en-US" sz="7200" i="1" dirty="0" smtClean="0"/>
              <a:t>Welcome!</a:t>
            </a:r>
            <a:endParaRPr lang="en-US" sz="4800" dirty="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8599" y="5042338"/>
            <a:ext cx="8762999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indent="0" algn="ctr">
              <a:buFontTx/>
              <a:buNone/>
            </a:pPr>
            <a:endParaRPr lang="en-US" sz="3200" i="1" dirty="0">
              <a:solidFill>
                <a:srgbClr val="339966"/>
              </a:solidFill>
              <a:ea typeface="ＭＳ Ｐゴシック" pitchFamily="34" charset="-128"/>
            </a:endParaRPr>
          </a:p>
          <a:p>
            <a:pPr marL="0" indent="0" algn="ctr">
              <a:buFontTx/>
              <a:buNone/>
            </a:pPr>
            <a:r>
              <a:rPr lang="en-US" sz="3200" i="1" dirty="0" smtClean="0">
                <a:solidFill>
                  <a:srgbClr val="339966"/>
                </a:solidFill>
                <a:ea typeface="ＭＳ Ｐゴシック" pitchFamily="34" charset="-128"/>
              </a:rPr>
              <a:t>Please take a seat at any table</a:t>
            </a:r>
          </a:p>
        </p:txBody>
      </p:sp>
      <p:sp>
        <p:nvSpPr>
          <p:cNvPr id="2" name="Rectangle 1"/>
          <p:cNvSpPr/>
          <p:nvPr/>
        </p:nvSpPr>
        <p:spPr>
          <a:xfrm>
            <a:off x="754798" y="3733800"/>
            <a:ext cx="751750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rgbClr val="000099"/>
                </a:solidFill>
              </a:rPr>
              <a:t>MA STAAR </a:t>
            </a:r>
            <a:r>
              <a:rPr lang="en-US" sz="4400" dirty="0" smtClean="0">
                <a:solidFill>
                  <a:srgbClr val="000099"/>
                </a:solidFill>
              </a:rPr>
              <a:t>Learning Session</a:t>
            </a:r>
          </a:p>
          <a:p>
            <a:pPr algn="ctr"/>
            <a:r>
              <a:rPr lang="en-US" sz="4400" dirty="0" smtClean="0">
                <a:solidFill>
                  <a:srgbClr val="000099"/>
                </a:solidFill>
              </a:rPr>
              <a:t>April 23, 2012</a:t>
            </a:r>
            <a:endParaRPr lang="en-US" sz="4400" dirty="0">
              <a:solidFill>
                <a:srgbClr val="000099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1300"/>
            <a:ext cx="70104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20762"/>
          </a:xfrm>
        </p:spPr>
        <p:txBody>
          <a:bodyPr/>
          <a:lstStyle/>
          <a:p>
            <a:r>
              <a:rPr lang="en-US" dirty="0" smtClean="0"/>
              <a:t>The Morning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77464193"/>
              </p:ext>
            </p:extLst>
          </p:nvPr>
        </p:nvGraphicFramePr>
        <p:xfrm>
          <a:off x="0" y="1238732"/>
          <a:ext cx="9144000" cy="533428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828800"/>
                <a:gridCol w="7315200"/>
              </a:tblGrid>
              <a:tr h="553528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8:00-8:40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Driving</a:t>
                      </a:r>
                      <a:r>
                        <a:rPr lang="en-US" sz="2400" b="0" baseline="0" dirty="0" smtClean="0"/>
                        <a:t> for Results in STAAR</a:t>
                      </a:r>
                      <a:endParaRPr lang="en-US" sz="2400" b="0" dirty="0"/>
                    </a:p>
                  </a:txBody>
                  <a:tcPr/>
                </a:tc>
              </a:tr>
              <a:tr h="16131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8:50-10:00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Breakout</a:t>
                      </a:r>
                      <a:r>
                        <a:rPr lang="en-US" sz="2400" baseline="0" dirty="0" smtClean="0"/>
                        <a:t>s</a:t>
                      </a:r>
                    </a:p>
                    <a:p>
                      <a:r>
                        <a:rPr lang="en-US" sz="2400" baseline="0" dirty="0" smtClean="0"/>
                        <a:t>Session A: Engaging Patients and Families</a:t>
                      </a:r>
                    </a:p>
                    <a:p>
                      <a:r>
                        <a:rPr lang="en-US" sz="2400" baseline="0" dirty="0" smtClean="0"/>
                        <a:t>Session B: Discharge from SNF to Home</a:t>
                      </a:r>
                    </a:p>
                    <a:p>
                      <a:r>
                        <a:rPr lang="en-US" sz="2400" baseline="0" dirty="0" smtClean="0"/>
                        <a:t>Session C: Learning from Defects</a:t>
                      </a:r>
                      <a:endParaRPr lang="en-US" sz="2400" dirty="0"/>
                    </a:p>
                  </a:txBody>
                  <a:tcPr/>
                </a:tc>
              </a:tr>
              <a:tr h="16131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10:10-11:20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Breakouts</a:t>
                      </a:r>
                    </a:p>
                    <a:p>
                      <a:r>
                        <a:rPr lang="en-US" sz="2400" dirty="0" smtClean="0"/>
                        <a:t>Session A: Creating an Effective CCT</a:t>
                      </a:r>
                    </a:p>
                    <a:p>
                      <a:r>
                        <a:rPr lang="en-US" sz="2400" dirty="0" smtClean="0"/>
                        <a:t>Session</a:t>
                      </a:r>
                      <a:r>
                        <a:rPr lang="en-US" sz="2400" baseline="0" dirty="0" smtClean="0"/>
                        <a:t> B: Using Data to Drive Improvement</a:t>
                      </a:r>
                    </a:p>
                    <a:p>
                      <a:r>
                        <a:rPr lang="en-US" sz="2400" baseline="0" dirty="0" smtClean="0"/>
                        <a:t>Session C: Med Rec Across the Continuum</a:t>
                      </a:r>
                      <a:endParaRPr lang="en-US" sz="2400" dirty="0"/>
                    </a:p>
                  </a:txBody>
                  <a:tcPr/>
                </a:tc>
              </a:tr>
              <a:tr h="12888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11:30-12:40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Breakouts</a:t>
                      </a:r>
                    </a:p>
                    <a:p>
                      <a:r>
                        <a:rPr lang="en-US" sz="2400" dirty="0" smtClean="0"/>
                        <a:t>Session</a:t>
                      </a:r>
                      <a:r>
                        <a:rPr lang="en-US" sz="2400" baseline="0" dirty="0" smtClean="0"/>
                        <a:t> A: Engaging Physicians and Clinicians</a:t>
                      </a:r>
                    </a:p>
                    <a:p>
                      <a:r>
                        <a:rPr lang="en-US" sz="2400" baseline="0" dirty="0" smtClean="0"/>
                        <a:t>Session B: Nursing Education Curriculum for Improving Care Transitions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405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20762"/>
          </a:xfrm>
        </p:spPr>
        <p:txBody>
          <a:bodyPr/>
          <a:lstStyle/>
          <a:p>
            <a:r>
              <a:rPr lang="en-US" dirty="0" smtClean="0"/>
              <a:t>The Afternoon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28687002"/>
              </p:ext>
            </p:extLst>
          </p:nvPr>
        </p:nvGraphicFramePr>
        <p:xfrm>
          <a:off x="0" y="1219200"/>
          <a:ext cx="9144000" cy="5562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828800"/>
                <a:gridCol w="7315200"/>
              </a:tblGrid>
              <a:tr h="553528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12:40-1:40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Lunch</a:t>
                      </a:r>
                      <a:endParaRPr lang="en-US" sz="2400" b="0" dirty="0"/>
                    </a:p>
                  </a:txBody>
                  <a:tcPr/>
                </a:tc>
              </a:tr>
              <a:tr h="16131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1:40-2:50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Breakout</a:t>
                      </a:r>
                      <a:r>
                        <a:rPr lang="en-US" sz="2400" baseline="0" dirty="0" smtClean="0"/>
                        <a:t>s</a:t>
                      </a:r>
                    </a:p>
                    <a:p>
                      <a:r>
                        <a:rPr lang="en-US" sz="2400" baseline="0" dirty="0" smtClean="0"/>
                        <a:t>Session A: The Role of the ED in Care Transitions</a:t>
                      </a:r>
                    </a:p>
                    <a:p>
                      <a:r>
                        <a:rPr lang="en-US" sz="2400" baseline="0" dirty="0" smtClean="0"/>
                        <a:t>Session B: Coordinating Efforts of ASAPs, Care Transition Coaches, and Home Health</a:t>
                      </a:r>
                      <a:endParaRPr lang="en-US" sz="2400" dirty="0"/>
                    </a:p>
                  </a:txBody>
                  <a:tcPr/>
                </a:tc>
              </a:tr>
              <a:tr h="16131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3:00-4:10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Breakouts</a:t>
                      </a:r>
                    </a:p>
                    <a:p>
                      <a:r>
                        <a:rPr lang="en-US" sz="2400" dirty="0" smtClean="0"/>
                        <a:t>Session A: Reliable Implementation</a:t>
                      </a:r>
                      <a:r>
                        <a:rPr lang="en-US" sz="2400" baseline="0" dirty="0" smtClean="0"/>
                        <a:t> and Scale Up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Session</a:t>
                      </a:r>
                      <a:r>
                        <a:rPr lang="en-US" sz="2400" baseline="0" dirty="0" smtClean="0"/>
                        <a:t> B: Developing a Work Plan for End of Life Care</a:t>
                      </a:r>
                    </a:p>
                    <a:p>
                      <a:r>
                        <a:rPr lang="en-US" sz="2400" baseline="0" dirty="0" smtClean="0"/>
                        <a:t>Session C: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Creating a Safe and Effective Transition into Skilled Nursing and Reducing Transfers to the Hospital 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441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4:10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Learning</a:t>
                      </a:r>
                      <a:r>
                        <a:rPr lang="en-US" sz="2400" baseline="0" dirty="0" smtClean="0"/>
                        <a:t> Session Adjourns! 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7750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Breakout Transitions</a:t>
            </a:r>
          </a:p>
          <a:p>
            <a:r>
              <a:rPr lang="en-US" dirty="0" smtClean="0"/>
              <a:t>Lunch Arrangements</a:t>
            </a:r>
          </a:p>
          <a:p>
            <a:r>
              <a:rPr lang="en-US" dirty="0" smtClean="0"/>
              <a:t>Feedback Forms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478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I Blue">
  <a:themeElements>
    <a:clrScheme name="IHI Blu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I 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I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3_IHI White">
  <a:themeElements>
    <a:clrScheme name="IHI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I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I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9_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CBEE6"/>
      </a:accent1>
      <a:accent2>
        <a:srgbClr val="2E4D7B"/>
      </a:accent2>
      <a:accent3>
        <a:srgbClr val="FFFFFF"/>
      </a:accent3>
      <a:accent4>
        <a:srgbClr val="000000"/>
      </a:accent4>
      <a:accent5>
        <a:srgbClr val="C5DBF0"/>
      </a:accent5>
      <a:accent6>
        <a:srgbClr val="29456F"/>
      </a:accent6>
      <a:hlink>
        <a:srgbClr val="660000"/>
      </a:hlink>
      <a:folHlink>
        <a:srgbClr val="B588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BEE6"/>
        </a:accent1>
        <a:accent2>
          <a:srgbClr val="2E4D7B"/>
        </a:accent2>
        <a:accent3>
          <a:srgbClr val="FFFFFF"/>
        </a:accent3>
        <a:accent4>
          <a:srgbClr val="000000"/>
        </a:accent4>
        <a:accent5>
          <a:srgbClr val="C5DBF0"/>
        </a:accent5>
        <a:accent6>
          <a:srgbClr val="29456F"/>
        </a:accent6>
        <a:hlink>
          <a:srgbClr val="660000"/>
        </a:hlink>
        <a:folHlink>
          <a:srgbClr val="B58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6_IHI White">
  <a:themeElements>
    <a:clrScheme name="IHI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I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I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4_IHI White">
  <a:themeElements>
    <a:clrScheme name="IHI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I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I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Theme1">
  <a:themeElements>
    <a:clrScheme name="IHI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I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I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7_IHI White">
  <a:themeElements>
    <a:clrScheme name="IHI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I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I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8_IHI White">
  <a:themeElements>
    <a:clrScheme name="IHI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I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I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HI White">
  <a:themeElements>
    <a:clrScheme name="IHI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I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I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0_IHI White">
  <a:themeElements>
    <a:clrScheme name="IHI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I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I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HI only">
  <a:themeElements>
    <a:clrScheme name="IHI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I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I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IHI only">
  <a:themeElements>
    <a:clrScheme name="IHI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I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I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IHI only">
  <a:themeElements>
    <a:clrScheme name="IHI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I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I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IHI White">
  <a:themeElements>
    <a:clrScheme name="IHI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I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I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IHI White">
  <a:themeElements>
    <a:clrScheme name="IHI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I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I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2_IHI White">
  <a:themeElements>
    <a:clrScheme name="IHI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I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I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I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I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7385</TotalTime>
  <Words>178</Words>
  <Application>Microsoft Office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19</vt:i4>
      </vt:variant>
      <vt:variant>
        <vt:lpstr>Slide Titles</vt:lpstr>
      </vt:variant>
      <vt:variant>
        <vt:i4>4</vt:i4>
      </vt:variant>
    </vt:vector>
  </HeadingPairs>
  <TitlesOfParts>
    <vt:vector size="23" baseType="lpstr">
      <vt:lpstr>IHI Blue</vt:lpstr>
      <vt:lpstr>IHI White</vt:lpstr>
      <vt:lpstr>10_IHI White</vt:lpstr>
      <vt:lpstr>1_IHI only</vt:lpstr>
      <vt:lpstr>2_IHI only</vt:lpstr>
      <vt:lpstr>3_IHI only</vt:lpstr>
      <vt:lpstr>5_IHI White</vt:lpstr>
      <vt:lpstr>1_IHI White</vt:lpstr>
      <vt:lpstr>2_IHI White</vt:lpstr>
      <vt:lpstr>3_IHI White</vt:lpstr>
      <vt:lpstr>9_Default Design</vt:lpstr>
      <vt:lpstr>Custom Design</vt:lpstr>
      <vt:lpstr>6_IHI White</vt:lpstr>
      <vt:lpstr>4_IHI White</vt:lpstr>
      <vt:lpstr>Theme1</vt:lpstr>
      <vt:lpstr>7_IHI White</vt:lpstr>
      <vt:lpstr>1_Custom Design</vt:lpstr>
      <vt:lpstr>2_Custom Design</vt:lpstr>
      <vt:lpstr>8_IHI White</vt:lpstr>
      <vt:lpstr>Welcome!</vt:lpstr>
      <vt:lpstr>The Morning</vt:lpstr>
      <vt:lpstr>The Afternoon</vt:lpstr>
      <vt:lpstr>Housekeeping Notes</vt:lpstr>
    </vt:vector>
  </TitlesOfParts>
  <Company>Institute for Healthcare Improvement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jsmall</dc:creator>
  <cp:lastModifiedBy>christineg</cp:lastModifiedBy>
  <cp:revision>475</cp:revision>
  <dcterms:created xsi:type="dcterms:W3CDTF">2005-11-29T20:27:12Z</dcterms:created>
  <dcterms:modified xsi:type="dcterms:W3CDTF">2012-08-14T13:27:46Z</dcterms:modified>
</cp:coreProperties>
</file>